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8" r:id="rId2"/>
    <p:sldId id="257" r:id="rId3"/>
    <p:sldId id="256" r:id="rId4"/>
  </p:sldIdLst>
  <p:sldSz cx="6858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F927"/>
    <a:srgbClr val="FF99CC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404" y="96"/>
      </p:cViewPr>
      <p:guideLst>
        <p:guide orient="horz" pos="340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354930"/>
            <a:ext cx="5829300" cy="231494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6119866"/>
            <a:ext cx="4800600" cy="2759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500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673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679985"/>
            <a:ext cx="1157288" cy="14512182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7" y="679985"/>
            <a:ext cx="3357563" cy="1451218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104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74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939852"/>
            <a:ext cx="5829300" cy="21449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577404"/>
            <a:ext cx="5829300" cy="23624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07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7" y="3967414"/>
            <a:ext cx="2257425" cy="112247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2" y="3967414"/>
            <a:ext cx="2257425" cy="112247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025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432491"/>
            <a:ext cx="6172200" cy="1799961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2" y="2417448"/>
            <a:ext cx="3030141" cy="1007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2" y="3424925"/>
            <a:ext cx="3030141" cy="62223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71" y="2417448"/>
            <a:ext cx="3031331" cy="1007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71" y="3424925"/>
            <a:ext cx="3031331" cy="62223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448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45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32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2" y="429990"/>
            <a:ext cx="2256235" cy="18299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9" y="429994"/>
            <a:ext cx="3833813" cy="9217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2" y="2259954"/>
            <a:ext cx="2256235" cy="7387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88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7559834"/>
            <a:ext cx="4114800" cy="8924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964979"/>
            <a:ext cx="4114800" cy="64798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8452317"/>
            <a:ext cx="4114800" cy="12674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576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432491"/>
            <a:ext cx="6172200" cy="1799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519947"/>
            <a:ext cx="6172200" cy="7127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10009784"/>
            <a:ext cx="1600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91F-EA2B-4ADA-BA7A-B0336C050F92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10009784"/>
            <a:ext cx="21717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10009784"/>
            <a:ext cx="1600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CCE7-0061-406D-96B8-A7E49D3AD5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744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00909" y="2290629"/>
            <a:ext cx="5829300" cy="2314949"/>
          </a:xfrm>
        </p:spPr>
        <p:txBody>
          <a:bodyPr/>
          <a:lstStyle/>
          <a:p>
            <a:r>
              <a:rPr lang="th-TH" b="1" dirty="0">
                <a:latin typeface="Angsana New" panose="02020603050405020304" pitchFamily="18" charset="-34"/>
              </a:rPr>
              <a:t>การตรวจปัสสาวะหาสารเสพติด</a:t>
            </a:r>
            <a:br>
              <a:rPr lang="th-TH" b="1" dirty="0">
                <a:latin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</a:rPr>
              <a:t>ในหญิงตั้งครรภ์ จังหวัดเพชรบูรณ์</a:t>
            </a:r>
            <a:endParaRPr lang="en-US" b="1" dirty="0"/>
          </a:p>
        </p:txBody>
      </p:sp>
      <p:pic>
        <p:nvPicPr>
          <p:cNvPr id="4" name="Picture 5" descr="โลโก้กระทรว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179" y="449705"/>
            <a:ext cx="1428760" cy="1431866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3575114" y="4554261"/>
            <a:ext cx="2465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กลุ่มงานส่งเสริมสุขภาพ </a:t>
            </a:r>
          </a:p>
        </p:txBody>
      </p:sp>
    </p:spTree>
    <p:extLst>
      <p:ext uri="{BB962C8B-B14F-4D97-AF65-F5344CB8AC3E}">
        <p14:creationId xmlns:p14="http://schemas.microsoft.com/office/powerpoint/2010/main" val="151981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/>
          <a:srcRect l="33969" t="7014" r="33164" b="15306"/>
          <a:stretch/>
        </p:blipFill>
        <p:spPr>
          <a:xfrm>
            <a:off x="0" y="1"/>
            <a:ext cx="6888481" cy="10799762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1726250" y="2307366"/>
            <a:ext cx="1922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ปัสสาวะหาสารเสพติด</a:t>
            </a:r>
            <a:r>
              <a:rPr lang="en-US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 rotWithShape="1">
          <a:blip r:embed="rId3"/>
          <a:srcRect l="32171" r="31653" b="68079"/>
          <a:stretch/>
        </p:blipFill>
        <p:spPr>
          <a:xfrm>
            <a:off x="5199793" y="689548"/>
            <a:ext cx="1658208" cy="106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/>
          <a:srcRect l="32969" t="9790" r="40295" b="64178"/>
          <a:stretch/>
        </p:blipFill>
        <p:spPr>
          <a:xfrm>
            <a:off x="794479" y="869430"/>
            <a:ext cx="5553854" cy="3192904"/>
          </a:xfrm>
          <a:prstGeom prst="rect">
            <a:avLst/>
          </a:prstGeom>
        </p:spPr>
      </p:pic>
      <p:cxnSp>
        <p:nvCxnSpPr>
          <p:cNvPr id="10" name="ลูกศรเชื่อมต่อแบบตรง 9"/>
          <p:cNvCxnSpPr/>
          <p:nvPr/>
        </p:nvCxnSpPr>
        <p:spPr>
          <a:xfrm>
            <a:off x="3132944" y="4054839"/>
            <a:ext cx="0" cy="3147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ข้าวหลามตัด 17"/>
          <p:cNvSpPr/>
          <p:nvPr/>
        </p:nvSpPr>
        <p:spPr>
          <a:xfrm>
            <a:off x="2128603" y="4266215"/>
            <a:ext cx="1986199" cy="1091251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กล่องข้อความ 20"/>
          <p:cNvSpPr txBox="1"/>
          <p:nvPr/>
        </p:nvSpPr>
        <p:spPr>
          <a:xfrm>
            <a:off x="2420913" y="4409222"/>
            <a:ext cx="1514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ผลการตรวจ</a:t>
            </a:r>
            <a:b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ปัสสาวะ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3" name="ตัวเชื่อมต่อตรง 22"/>
          <p:cNvCxnSpPr/>
          <p:nvPr/>
        </p:nvCxnSpPr>
        <p:spPr>
          <a:xfrm flipH="1" flipV="1">
            <a:off x="1963711" y="4811840"/>
            <a:ext cx="277319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 flipH="1">
            <a:off x="4114803" y="4811841"/>
            <a:ext cx="292305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สี่เหลี่ยมผืนผ้า 31"/>
          <p:cNvSpPr/>
          <p:nvPr/>
        </p:nvSpPr>
        <p:spPr>
          <a:xfrm>
            <a:off x="385392" y="4271914"/>
            <a:ext cx="1582400" cy="1479803"/>
          </a:xfrm>
          <a:prstGeom prst="rect">
            <a:avLst/>
          </a:prstGeom>
          <a:solidFill>
            <a:srgbClr val="6DF927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ปกติ/ </a:t>
            </a:r>
            <a:b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ANC 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  <a:b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ตามระบบ จนครบกำหนดคลอด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4275944" y="4365206"/>
            <a:ext cx="1446552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ผลตรวจปัสสาวะ เป็น บวก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5" name="ลูกศรเชื่อมต่อแบบตรง 34"/>
          <p:cNvCxnSpPr/>
          <p:nvPr/>
        </p:nvCxnSpPr>
        <p:spPr>
          <a:xfrm>
            <a:off x="4529528" y="5272311"/>
            <a:ext cx="0" cy="4239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สี่เหลี่ยมผืนผ้า 35"/>
          <p:cNvSpPr/>
          <p:nvPr/>
        </p:nvSpPr>
        <p:spPr>
          <a:xfrm>
            <a:off x="3616378" y="5696264"/>
            <a:ext cx="1581460" cy="6895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ทำแบบคัดกรอง </a:t>
            </a:r>
            <a:b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บค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</a:t>
            </a:r>
            <a:r>
              <a:rPr lang="th-TH" sz="20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กสธ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V2</a:t>
            </a:r>
            <a:r>
              <a:rPr lang="th-TH" b="1" dirty="0">
                <a:solidFill>
                  <a:schemeClr val="tx1"/>
                </a:solidFill>
              </a:rPr>
              <a:t>)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8" name="ตัวเชื่อมต่อตรง 37"/>
          <p:cNvCxnSpPr>
            <a:stCxn id="36" idx="3"/>
            <a:endCxn id="39" idx="1"/>
          </p:cNvCxnSpPr>
          <p:nvPr/>
        </p:nvCxnSpPr>
        <p:spPr>
          <a:xfrm flipV="1">
            <a:off x="5197838" y="5996066"/>
            <a:ext cx="427924" cy="449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สี่เหลี่ยมผืนผ้า 38"/>
          <p:cNvSpPr/>
          <p:nvPr/>
        </p:nvSpPr>
        <p:spPr>
          <a:xfrm>
            <a:off x="5625762" y="5651292"/>
            <a:ext cx="1191718" cy="6895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โดยผู้รับผิดชอบ</a:t>
            </a:r>
            <a:b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งานยาเสพติด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0" name="ลูกศรเชื่อมต่อแบบตรง 39"/>
          <p:cNvCxnSpPr/>
          <p:nvPr/>
        </p:nvCxnSpPr>
        <p:spPr>
          <a:xfrm>
            <a:off x="4514538" y="6340839"/>
            <a:ext cx="0" cy="4239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สี่เหลี่ยมผืนผ้า 40"/>
          <p:cNvSpPr/>
          <p:nvPr/>
        </p:nvSpPr>
        <p:spPr>
          <a:xfrm>
            <a:off x="3297836" y="6764793"/>
            <a:ext cx="3222885" cy="6253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เข้าสู่ระบบการให้ความช่วยเหลือ</a:t>
            </a:r>
            <a:b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ตามแนวทางการบำบัดที่วางไว้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2" name="ลูกศรเชื่อมต่อแบบตรง 41"/>
          <p:cNvCxnSpPr/>
          <p:nvPr/>
        </p:nvCxnSpPr>
        <p:spPr>
          <a:xfrm>
            <a:off x="4514538" y="7390151"/>
            <a:ext cx="0" cy="4239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สี่เหลี่ยมผืนผ้า 44"/>
          <p:cNvSpPr/>
          <p:nvPr/>
        </p:nvSpPr>
        <p:spPr>
          <a:xfrm>
            <a:off x="3704441" y="7814105"/>
            <a:ext cx="1708879" cy="15247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ตรวจปัสสาวะ</a:t>
            </a:r>
            <a:b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4 ครั้ง </a:t>
            </a:r>
            <a:b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ตามกระบวนการ</a:t>
            </a:r>
            <a:b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ให้ความช่วยเหลือ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8" name="ตัวเชื่อมต่อตรง 47"/>
          <p:cNvCxnSpPr/>
          <p:nvPr/>
        </p:nvCxnSpPr>
        <p:spPr>
          <a:xfrm flipH="1">
            <a:off x="5411800" y="9039071"/>
            <a:ext cx="484175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>
            <a:off x="1350051" y="8994098"/>
            <a:ext cx="2354390" cy="44973"/>
          </a:xfrm>
          <a:prstGeom prst="line">
            <a:avLst/>
          </a:prstGeom>
          <a:ln w="38100">
            <a:solidFill>
              <a:srgbClr val="FFC000"/>
            </a:solidFill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>
            <a:endCxn id="32" idx="2"/>
          </p:cNvCxnSpPr>
          <p:nvPr/>
        </p:nvCxnSpPr>
        <p:spPr>
          <a:xfrm flipH="1" flipV="1">
            <a:off x="1176592" y="5751717"/>
            <a:ext cx="53231" cy="3264869"/>
          </a:xfrm>
          <a:prstGeom prst="straightConnector1">
            <a:avLst/>
          </a:prstGeom>
          <a:ln w="381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/>
          <p:nvPr/>
        </p:nvCxnSpPr>
        <p:spPr>
          <a:xfrm flipH="1" flipV="1">
            <a:off x="5540444" y="5234317"/>
            <a:ext cx="40054" cy="3797894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กล่องข้อความ 63"/>
          <p:cNvSpPr txBox="1"/>
          <p:nvPr/>
        </p:nvSpPr>
        <p:spPr>
          <a:xfrm>
            <a:off x="610848" y="9587725"/>
            <a:ext cx="592111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การตรวจปัสสาวะหาสารเสพติดในหญิงตั้งครรภ์ จังหวัดเพชรบูรณ์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543175" y="8839200"/>
            <a:ext cx="981075" cy="333375"/>
          </a:xfrm>
          <a:prstGeom prst="rect">
            <a:avLst/>
          </a:prstGeom>
          <a:solidFill>
            <a:srgbClr val="6DF9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ผลปกติ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576690" y="8832386"/>
            <a:ext cx="1040859" cy="3524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ผลเป็นบวก</a:t>
            </a:r>
            <a:endPara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774290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110</Words>
  <Application>Microsoft Office PowerPoint</Application>
  <PresentationFormat>กำหนดเอง</PresentationFormat>
  <Paragraphs>14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Angsana New</vt:lpstr>
      <vt:lpstr>Arial</vt:lpstr>
      <vt:lpstr>Calibri</vt:lpstr>
      <vt:lpstr>TH SarabunPSK</vt:lpstr>
      <vt:lpstr>ชุดรูปแบบของ Office</vt:lpstr>
      <vt:lpstr>การตรวจปัสสาวะหาสารเสพติด ในหญิงตั้งครรภ์ จังหวัดเพชรบูรณ์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Narinthorn Sukkasem</dc:creator>
  <cp:lastModifiedBy>SSJ-Witchuda</cp:lastModifiedBy>
  <cp:revision>152</cp:revision>
  <dcterms:created xsi:type="dcterms:W3CDTF">2022-01-21T07:04:31Z</dcterms:created>
  <dcterms:modified xsi:type="dcterms:W3CDTF">2023-05-31T07:03:48Z</dcterms:modified>
</cp:coreProperties>
</file>