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363CC14-AB8B-125F-6596-1994A52B5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E0C12A8-542A-4ADE-663E-7CD42B71F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A24D467-9259-DA72-4E1D-6AA615722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5C93-727B-4C6E-93E3-167738BE3358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71B4BDA-417D-2633-2F43-DB209C0E8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EBEE098-54F7-88FB-3E1E-A40971B1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781-3392-4C68-8A47-3600BAFECF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524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705D334-2A03-1D88-F71C-36BB727EC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1766877-CE16-898C-E777-5F71A586C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9A91376-35E7-55F7-6D88-1E6264673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5C93-727B-4C6E-93E3-167738BE3358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945551E-E458-5D86-6EC1-7D543CC2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706706E-6A39-9D52-BA5D-0C994764C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781-3392-4C68-8A47-3600BAFECF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604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5D26C0BA-52A1-C094-84F4-CE19B5D85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D94B1AF-51A6-8935-4CA4-455C99A23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343C71A-F4D3-8AA5-5FA2-7AEC1B5A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5C93-727B-4C6E-93E3-167738BE3358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3F58EC5-FD89-F3A5-9D90-1899310F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84CB3D1-1057-908E-724E-8BFE71C4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781-3392-4C68-8A47-3600BAFECF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153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5F22316-AD51-E4B6-2939-1F859AAE7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4EFE081-3D15-EBAE-A04F-148C52154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21647E1-75C1-47B5-0E65-045C8E905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5C93-727B-4C6E-93E3-167738BE3358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AF93DDE-3553-5148-4765-A74B15314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8BC66BC-4B41-AC4A-F7F2-16EA0A09A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781-3392-4C68-8A47-3600BAFECF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365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2D39DA8-45DA-D30F-1452-455DCFCE5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26ED36E-1476-86D5-A75F-9FBC652A0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8BAE6FF-FBDB-7CC1-FEA7-113CFE82F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5C93-727B-4C6E-93E3-167738BE3358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8D06411-2B12-D11B-29D8-A91CAB05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B991673-BCE1-78FF-5580-0AA5FE6D2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781-3392-4C68-8A47-3600BAFECF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207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7ABC0A-0160-BE8C-CF2A-19AFB85F7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40EBBE9-CB9D-E21F-AF18-08625C37E4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883895B-3ECF-D651-9CB6-427786D92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E796110-DE10-1C19-CC56-2E7F5DF0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5C93-727B-4C6E-93E3-167738BE3358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E7C4E91-0A28-1D77-093B-63A2A67F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33CF169-55D4-ABF1-0999-F225CA1E7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781-3392-4C68-8A47-3600BAFECF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543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3FF51A-292A-3DC4-A0F2-7D2EC0D23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9DC336E-035F-139C-C946-06FECA8DA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22372A7-73EC-F884-7A92-1C24CFA41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E7700F20-7B07-A403-4F6C-19E6D71D86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D44CBA5-CB6E-C5FB-AA2B-2DC3280FD0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4C47EC4B-E101-5531-E91C-45B4793B7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5C93-727B-4C6E-93E3-167738BE3358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463ECC4E-AEE2-2BC3-C8DD-1DCFE75F4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6766C25-75D8-1E9C-9C57-1B3D52515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781-3392-4C68-8A47-3600BAFECF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689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ECBE8F-5DFA-8017-C526-154DAE30B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9CC26E7-8659-0905-F157-2BFB0BDF1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5C93-727B-4C6E-93E3-167738BE3358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E94B8FFB-CD20-658D-688D-BD0A6A92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03DB149-977F-79EE-06EC-58C1F3BA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781-3392-4C68-8A47-3600BAFECF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6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525A57A-45D1-B0DF-8CC4-8560E51A1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5C93-727B-4C6E-93E3-167738BE3358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DB6A70EC-DEAD-1FE6-15A4-939A5E7B1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B981C05B-8288-B7EF-43A9-7A2F12F2B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781-3392-4C68-8A47-3600BAFECF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751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6973206-9032-5EF7-5C0E-AFD3A2DC3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9C787E4-AF24-676D-3F5A-79E511FE0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3976694-1176-1CA8-E83F-641A0691F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218E2B5-1B61-378C-005C-DDCF8C9AA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5C93-727B-4C6E-93E3-167738BE3358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5B9C032-9D47-4F71-4F17-503F0A458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DF94960-B40D-B3A2-6416-ABD7BE9A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781-3392-4C68-8A47-3600BAFECF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177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00F8031-AD25-3257-A8D0-6FBDC5E9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2C153F1-CBA9-7951-AEAF-698F91C34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0D66AB3-4F2E-89A5-382D-FC3B1B24F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B418BC5-75F5-CAC5-C871-E09510A3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5C93-727B-4C6E-93E3-167738BE3358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124553A-DC95-FC22-7B3E-E1466F96E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B9A497D-7FDF-55E0-3C36-DAC16A547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781-3392-4C68-8A47-3600BAFECF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21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9A6A8FAF-0487-8FE4-9ECA-04EAD9E50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25499CE-34EE-6FC7-13EA-9319C6F9B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586BCB5-89C6-FAA4-9006-6455F38A7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55C93-727B-4C6E-93E3-167738BE3358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55F92C3-C79E-9C37-860E-F3CDAB748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B1AE75E-54B3-2A99-E351-069349E70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8C781-3392-4C68-8A47-3600BAFECF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874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1FF790-B14C-2A4E-93F3-F6A7A006F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12A056C-2E47-7738-1D5B-41A25EBE7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29F5AF77-1CF7-0D53-8CC5-F3073558B5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" t="-25" r="3357" b="5312"/>
          <a:stretch/>
        </p:blipFill>
        <p:spPr>
          <a:xfrm>
            <a:off x="268580" y="122804"/>
            <a:ext cx="11654840" cy="66123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5850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488B01A2-C0F5-F8ED-8EC4-5AE3C169A9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250" t="20036" r="5676" b="20073"/>
          <a:stretch/>
        </p:blipFill>
        <p:spPr>
          <a:xfrm>
            <a:off x="475240" y="287383"/>
            <a:ext cx="10954759" cy="4494294"/>
          </a:xfrm>
        </p:spPr>
      </p:pic>
    </p:spTree>
    <p:extLst>
      <p:ext uri="{BB962C8B-B14F-4D97-AF65-F5344CB8AC3E}">
        <p14:creationId xmlns:p14="http://schemas.microsoft.com/office/powerpoint/2010/main" val="255459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2D0960DE-B126-1925-32E0-218A404435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595" t="18386" r="21926" b="10767"/>
          <a:stretch/>
        </p:blipFill>
        <p:spPr>
          <a:xfrm>
            <a:off x="1828800" y="0"/>
            <a:ext cx="8721634" cy="6748544"/>
          </a:xfrm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F7EFAFD4-861F-FF2D-12CE-388186E9D1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677782" y="4493620"/>
            <a:ext cx="1964092" cy="67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66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ตัวแทนเนื้อหา 6">
            <a:extLst>
              <a:ext uri="{FF2B5EF4-FFF2-40B4-BE49-F238E27FC236}">
                <a16:creationId xmlns:a16="http://schemas.microsoft.com/office/drawing/2014/main" id="{40517A1B-78AC-11DD-6BC5-D3FDDA9331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262" t="20487" r="3360" b="11667"/>
          <a:stretch/>
        </p:blipFill>
        <p:spPr>
          <a:xfrm>
            <a:off x="349643" y="581296"/>
            <a:ext cx="11492713" cy="5257801"/>
          </a:xfrm>
        </p:spPr>
      </p:pic>
    </p:spTree>
    <p:extLst>
      <p:ext uri="{BB962C8B-B14F-4D97-AF65-F5344CB8AC3E}">
        <p14:creationId xmlns:p14="http://schemas.microsoft.com/office/powerpoint/2010/main" val="319696015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0</Words>
  <Application>Microsoft Office PowerPoint</Application>
  <PresentationFormat>แบบจอกว้าง</PresentationFormat>
  <Paragraphs>0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SSJ-Supawadee</dc:creator>
  <cp:lastModifiedBy>SSJ-Witchuda</cp:lastModifiedBy>
  <cp:revision>2</cp:revision>
  <dcterms:created xsi:type="dcterms:W3CDTF">2023-05-30T02:16:56Z</dcterms:created>
  <dcterms:modified xsi:type="dcterms:W3CDTF">2023-05-30T06:13:15Z</dcterms:modified>
</cp:coreProperties>
</file>