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2385-794D-A4B9-26D2-2FBAA209D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F77BC-3BA4-1D59-3E44-186584E82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D7F0-77D7-2F8D-52CB-E32D1B93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EAD0F-6ABF-962D-5A4A-18B0811A2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D728B-BD60-AD64-16E1-FF86CB17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5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0A82-6831-E354-A65C-3EB82C0F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5E10C-C19C-0D09-C2CC-2D0BFD99B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13FB2-C54F-9EE0-D6F6-1FCF44B1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725F8-2B63-A1DA-7E54-184F5340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15465-EC88-436C-D3B0-4F144896A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8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D94E30-EA42-F421-3B83-A57BEE17F5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878E8-7DC8-B73E-06E5-E3A3FFD45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02D47-D88B-59BC-83FC-0811A51D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814E8-3E72-F481-7C02-9F40AE31E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4B711-105D-1099-BCC8-7F3F9D65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8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A1B8-ED8C-7289-0403-5D69F32AD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1F1FC-9451-08BD-537F-6CBEA21AF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74B17-B37E-AECE-5AD8-A31C8B23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7969D-C3B7-8578-F4EF-7DB6D040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35E07-D616-D65A-1E71-5C37C6E7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6F360-DE8A-DEE1-56FC-1FE5A8A94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493DA-074E-B90A-679A-CEBB71F09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477E3-5250-E43C-3E4E-3430EFCB0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C6AED-A6DB-E5B8-89CC-4D1FB900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C98E-8F43-FC4E-5E08-22DB4391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4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6E891-38DA-73D4-C32C-65EDA1BF7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B1827-D7B2-33B0-7ABB-D979E4305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368A4-A481-F89D-8BC9-E53078BF9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4710C-CA34-4C1F-4EFC-80D26C7B2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A14CD-29EC-26FC-F8A6-2D0AB39E6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CAD3C-F096-0226-E083-BC5764FF9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5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CAA8B-710C-5BDC-248A-FA3B6FB2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36504-5A34-FF0F-C962-9A57A5AB7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110A9-7772-4B2F-927F-AD077EC07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6BA212-4DE5-9F3F-C9C8-2F213C7A1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E7115-0987-652D-A56E-44654A11F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28963-F748-7D48-4BC1-9D58D747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F95822-466F-4DBD-5560-E6540E89A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A342F0-1CB4-09E8-C012-9C00BF9E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0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102BF-B8A0-696C-90F3-E5D55469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FDF57-F8E7-565F-17CA-91B975A7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ED7C1-7280-3CEB-D0EB-D883D60C9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7ED18-6C5D-6DEF-8CC1-3A85526E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C7CEC6-D39C-CE19-5C71-67D97830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1B86B-129B-73B8-590D-A91FD453D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FC05D-FBCD-1609-A836-F49DF24D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F9518-C16B-3776-5863-0392CF98F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30A2D-DA9A-6EE9-2DA5-70AFA187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AC19B-AF21-053A-6AA9-8B451A45B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062E8-4F49-31F2-F9B8-037AE00E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D8979-9801-EA60-2C3F-5E6A0C69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0FC63-D4D1-C1C5-5225-12696F1C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B59C-968F-9256-05E4-B55B6AFE4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CA2E04-C10C-FAFF-9533-30E057FD3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20EA6-B712-9D22-F03A-8BF075E12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BE090-2D82-907E-B26D-1D81AB868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C330B-FC2D-BC62-80B7-9FC2E3C6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897FD-D00B-0920-4CBD-3F61F847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1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4641EB-D5C9-6858-ABD8-013642267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1CF39-B037-2686-DB4F-E23D2E99D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1C7B2-33EE-4032-2640-E0C3E57BC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21F43-5C0A-4B35-98F4-21A158CDDB7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05ADE-CA92-6350-2029-C965BB685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BBD3E-3612-E32D-C217-2B4F53F25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DA802-D4A9-467D-BEC6-425CB8524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4.2.16%20DID%20&#3648;&#3614;&#3594;&#3619;&#3610;&#3641;&#3619;&#3603;&#3660;%2031&#3614;&#3588;66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34CE7-8502-BE14-C8BE-476637B73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7630"/>
            <a:ext cx="9144000" cy="2387600"/>
          </a:xfrm>
        </p:spPr>
        <p:txBody>
          <a:bodyPr anchor="ctr"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การดำเนินงานดิจิทัลไอดี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363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76FFFAA-5C34-D3AB-ADFF-46C83CCB3C62}"/>
              </a:ext>
            </a:extLst>
          </p:cNvPr>
          <p:cNvSpPr txBox="1"/>
          <p:nvPr/>
        </p:nvSpPr>
        <p:spPr>
          <a:xfrm>
            <a:off x="761999" y="5608488"/>
            <a:ext cx="11040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ณ วันที่ 30 พฤษภาคม 2566 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https://phr1.moph.go.th/idpadmin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3E99DB-6B6B-3F2F-D334-F3B2A6B587B3}"/>
              </a:ext>
            </a:extLst>
          </p:cNvPr>
          <p:cNvSpPr txBox="1"/>
          <p:nvPr/>
        </p:nvSpPr>
        <p:spPr>
          <a:xfrm>
            <a:off x="761999" y="651933"/>
            <a:ext cx="1052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ร้อยละของจังหวัดที่ประชาชนชาวไทยมีดิจิทัลไอดี เพื่อเข้าถึงบริการสุขภาพ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747ABE-8309-8EE3-C0D3-BC00AB37AFAB}"/>
              </a:ext>
            </a:extLst>
          </p:cNvPr>
          <p:cNvSpPr txBox="1"/>
          <p:nvPr/>
        </p:nvSpPr>
        <p:spPr>
          <a:xfrm>
            <a:off x="1684864" y="2057401"/>
            <a:ext cx="72474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en-US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สถานการณ์/ผลการดำเนินงาน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ภาพรวมจังหวัดเพชรบูรณ์</a:t>
            </a:r>
          </a:p>
          <a:p>
            <a:pPr lvl="2"/>
            <a:r>
              <a:rPr lang="th-TH" altLang="en-US" sz="3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บุคลากรสาธารณสุขมีดิจิทัลไอดีร้อยละ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27.35</a:t>
            </a:r>
          </a:p>
          <a:p>
            <a:pPr lvl="2"/>
            <a:r>
              <a:rPr lang="th-TH" altLang="en-US" sz="32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ประชาชนมีดิจิทัลไอดีร้อยละ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0.18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5115994-D603-4790-932E-82F0F3ACA0B3}"/>
              </a:ext>
            </a:extLst>
          </p:cNvPr>
          <p:cNvSpPr/>
          <p:nvPr/>
        </p:nvSpPr>
        <p:spPr>
          <a:xfrm>
            <a:off x="3809998" y="5884334"/>
            <a:ext cx="931335" cy="32173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เอกสาร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180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2">
            <a:extLst>
              <a:ext uri="{FF2B5EF4-FFF2-40B4-BE49-F238E27FC236}">
                <a16:creationId xmlns:a16="http://schemas.microsoft.com/office/drawing/2014/main" id="{3F19A004-E774-F1B5-F71C-8C21884C775C}"/>
              </a:ext>
            </a:extLst>
          </p:cNvPr>
          <p:cNvSpPr txBox="1">
            <a:spLocks/>
          </p:cNvSpPr>
          <p:nvPr/>
        </p:nvSpPr>
        <p:spPr bwMode="auto">
          <a:xfrm>
            <a:off x="948266" y="1346196"/>
            <a:ext cx="10464801" cy="431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th-TH" sz="32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ปัญหา/อุปสรรค</a:t>
            </a:r>
          </a:p>
          <a:p>
            <a:pPr>
              <a:spcBef>
                <a:spcPct val="0"/>
              </a:spcBef>
              <a:defRPr/>
            </a:pPr>
            <a:endParaRPr lang="th-TH" altLang="en-US" sz="3200" dirty="0">
              <a:solidFill>
                <a:schemeClr val="accent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th-TH" sz="2600" b="1" dirty="0">
                <a:solidFill>
                  <a:schemeClr val="accent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ผู้ป่วยที่มารับบริการส่วนใหญ่เป็นผู้สูงอายุ </a:t>
            </a:r>
            <a:r>
              <a:rPr lang="th-TH" sz="2600" b="1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ไม่มีโทรศัพท์</a:t>
            </a:r>
            <a:r>
              <a:rPr lang="en-US" sz="2600" b="1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Smart phone </a:t>
            </a:r>
            <a:r>
              <a:rPr lang="th-TH" sz="2600" b="1" dirty="0">
                <a:solidFill>
                  <a:schemeClr val="accent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ไม่สามารถติดตั้งแอพฯ หมอพร้อม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th-TH" sz="2600" b="1" dirty="0">
                <a:solidFill>
                  <a:schemeClr val="accent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เจ้าหน้าที่ยังไม่สามารถยืนยันตัวตนในเข้าใช้งานระบบดิจิทัลไอดี ในการให้บริการ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th-TH" altLang="en-US" sz="2600" b="1" dirty="0">
                <a:solidFill>
                  <a:schemeClr val="accent1"/>
                </a:solidFill>
                <a:latin typeface="TH SarabunPSK" pitchFamily="34" charset="-34"/>
                <a:cs typeface="TH SarabunPSK" pitchFamily="34" charset="-34"/>
              </a:rPr>
              <a:t>นโยบายการดำเนินงานและตัวชี้วัดเป็นของกระทรวงสาธารณสุข ซึ่งอาจจะสื่อสารการทำงานให้หน่วยงานบริการนอกสังกัดไม่เป็นไปตามความเข้าใจ</a:t>
            </a:r>
          </a:p>
        </p:txBody>
      </p:sp>
    </p:spTree>
    <p:extLst>
      <p:ext uri="{BB962C8B-B14F-4D97-AF65-F5344CB8AC3E}">
        <p14:creationId xmlns:p14="http://schemas.microsoft.com/office/powerpoint/2010/main" val="227778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2">
            <a:extLst>
              <a:ext uri="{FF2B5EF4-FFF2-40B4-BE49-F238E27FC236}">
                <a16:creationId xmlns:a16="http://schemas.microsoft.com/office/drawing/2014/main" id="{37D72007-A293-7F60-1CAC-487A979FB6C8}"/>
              </a:ext>
            </a:extLst>
          </p:cNvPr>
          <p:cNvSpPr txBox="1">
            <a:spLocks/>
          </p:cNvSpPr>
          <p:nvPr/>
        </p:nvSpPr>
        <p:spPr bwMode="auto">
          <a:xfrm>
            <a:off x="914404" y="1727201"/>
            <a:ext cx="10176933" cy="276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th-TH" altLang="en-US" sz="3200" b="1" dirty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แนวทางแก้ไข</a:t>
            </a:r>
          </a:p>
          <a:p>
            <a:pPr>
              <a:spcBef>
                <a:spcPct val="0"/>
              </a:spcBef>
              <a:defRPr/>
            </a:pPr>
            <a:endParaRPr lang="th-TH" altLang="en-US" sz="3200" b="1" dirty="0">
              <a:solidFill>
                <a:schemeClr val="accent6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th-TH" sz="2600" b="1" dirty="0">
                <a:solidFill>
                  <a:schemeClr val="accent6">
                    <a:lumMod val="75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ประชาสัมพันธ์การให้บริการผ่านทางแอพพลิเคชั่นหมอพร้อม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th-TH" sz="26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อบรมให้ความรู้ความเข้าใจแก่เจ้าหน้าที่ในสังกัดหน่วยบริการ ในการยืนยันตัวตนเข้าใช้งานระบบดิจิทัลไอดี</a:t>
            </a:r>
            <a:endParaRPr lang="th-TH" sz="2600" b="1" dirty="0">
              <a:solidFill>
                <a:schemeClr val="accent6">
                  <a:lumMod val="75000"/>
                </a:schemeClr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th-TH" sz="26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ออกหน่วยให้บริการเชิงรุก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th-TH" sz="26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สื่อสารให้</a:t>
            </a:r>
            <a:r>
              <a:rPr lang="th-TH" sz="2600" b="1" dirty="0">
                <a:solidFill>
                  <a:schemeClr val="accent6">
                    <a:lumMod val="75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รพ.สต.สังกัด อบจ. ให้ร่วมดำเนินการ</a:t>
            </a:r>
            <a:endParaRPr lang="en-US" sz="2600" b="1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5060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175</Words>
  <Application>Microsoft Office PowerPoint</Application>
  <PresentationFormat>แบบจอกว้าง</PresentationFormat>
  <Paragraphs>20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TH SarabunPSK</vt:lpstr>
      <vt:lpstr>Wingdings</vt:lpstr>
      <vt:lpstr>Office Theme</vt:lpstr>
      <vt:lpstr>การดำเนินงานดิจิทัลไอดี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การดำเนินงานดิจิทัลไอดี</dc:title>
  <dc:creator>Wuttinan Tuptawee</dc:creator>
  <cp:lastModifiedBy>SSJ-Meeting1</cp:lastModifiedBy>
  <cp:revision>5</cp:revision>
  <dcterms:created xsi:type="dcterms:W3CDTF">2023-03-08T03:04:59Z</dcterms:created>
  <dcterms:modified xsi:type="dcterms:W3CDTF">2023-06-01T01:47:11Z</dcterms:modified>
</cp:coreProperties>
</file>