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</p:sldIdLst>
  <p:sldSz cx="12192000" cy="6858000"/>
  <p:notesSz cx="6888163" cy="10018713"/>
  <p:embeddedFontLst>
    <p:embeddedFont>
      <p:font typeface="Angsana New" panose="02020603050405020304" pitchFamily="18" charset="-34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680E6-BBBA-91FE-743D-3DFDCF235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ADAD9C-DB72-8EBB-A24C-9C7A703F2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70B77-4786-B93B-F9CA-F21D1E981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63A3-3165-4003-B212-DF9BFCD1CC55}" type="datetimeFigureOut">
              <a:rPr lang="th-TH" smtClean="0"/>
              <a:t>29/05/66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A29B1-6B84-D21F-6CEA-954B22AAD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DA814-9132-C394-B09F-9CA7FF5F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2775-02E8-4A53-A25A-69FA670FC8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8516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9B150-9E7C-7B8D-3E25-FEBB8B4D6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614D9-F66A-3E60-611C-F3EF94E46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161CB-8554-E422-DBF1-57237E69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63A3-3165-4003-B212-DF9BFCD1CC55}" type="datetimeFigureOut">
              <a:rPr lang="th-TH" smtClean="0"/>
              <a:t>29/05/66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26DB1-32BB-1859-DE01-E8F18658D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30CDF-EA5A-FF71-E705-68307C67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2775-02E8-4A53-A25A-69FA670FC8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792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7C1652-D4E6-8F5E-7C62-B94774643C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FFEAF9-75D2-DCA8-6DD5-E071E9B37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17F22-546F-89F0-27AC-BD0E7058E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63A3-3165-4003-B212-DF9BFCD1CC55}" type="datetimeFigureOut">
              <a:rPr lang="th-TH" smtClean="0"/>
              <a:t>29/05/66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702B7-6611-4C0C-DD8F-2BEFCE393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D4B1E-AD7C-D3A6-F07E-55F5C3568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2775-02E8-4A53-A25A-69FA670FC8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437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44A1F-E121-A16D-47DE-45A127AD9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AEC64-AD91-2835-1E71-776E2B18F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8968F-3854-FF83-7537-BF592C1F8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63A3-3165-4003-B212-DF9BFCD1CC55}" type="datetimeFigureOut">
              <a:rPr lang="th-TH" smtClean="0"/>
              <a:t>29/05/66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5E1A5-F023-B7AE-5182-2DE9308A6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A48C3-6DE7-60A5-4FCE-D08983037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2775-02E8-4A53-A25A-69FA670FC8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356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8288D-362E-2142-0138-A0B7C4CB3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B29E3-259D-32E3-A70B-B0AADF16B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FF140-D27B-A95B-CBCA-3253D0B30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63A3-3165-4003-B212-DF9BFCD1CC55}" type="datetimeFigureOut">
              <a:rPr lang="th-TH" smtClean="0"/>
              <a:t>29/05/66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3EF68-0C8F-07FC-D4F3-0C6AD791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E7FFB-9040-A58F-E767-A124F346A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2775-02E8-4A53-A25A-69FA670FC8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960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96A9A-8F9F-081E-A36B-B4216AEF0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4011-0A71-3CC6-8082-3F66A7028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BC10A-0D63-3996-7075-83F699380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DC026-1440-3DF4-1E47-973494F3D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63A3-3165-4003-B212-DF9BFCD1CC55}" type="datetimeFigureOut">
              <a:rPr lang="th-TH" smtClean="0"/>
              <a:t>29/05/66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9A52F-6412-CA5B-E121-479601856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75C0D-19F7-BE2D-3A3C-2EC9C8E46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2775-02E8-4A53-A25A-69FA670FC8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736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55505-9C6D-4F8A-A479-4452C7144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3E882-F3BE-0FE8-D30D-AC6B84FEE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B5E77-D0F6-3BF0-6E02-F475A8A7E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CB1C37-CDA1-4436-1E9A-3130EA8FD5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1A732B-3980-A83E-5758-D1982E14E5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CA6D27-BD63-0F5F-46F0-361B7F712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63A3-3165-4003-B212-DF9BFCD1CC55}" type="datetimeFigureOut">
              <a:rPr lang="th-TH" smtClean="0"/>
              <a:t>29/05/66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9CA420-EA2A-0D4F-D739-4ACB46625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84A462-8595-2355-8D72-E777E9BF5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2775-02E8-4A53-A25A-69FA670FC8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089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D9AE7-9957-212A-F93A-31E2FEC02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EB9DFF-8236-BEAB-9DC7-279B9FAD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63A3-3165-4003-B212-DF9BFCD1CC55}" type="datetimeFigureOut">
              <a:rPr lang="th-TH" smtClean="0"/>
              <a:t>29/05/66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413BD6-C15C-E136-8C1E-FF22A2915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3B248-02FE-2665-A09F-0F635AB7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2775-02E8-4A53-A25A-69FA670FC8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332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433C8B-7109-BFA0-7C42-CF8C027B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63A3-3165-4003-B212-DF9BFCD1CC55}" type="datetimeFigureOut">
              <a:rPr lang="th-TH" smtClean="0"/>
              <a:t>29/05/66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4CCC7E-8D2E-1D87-B0E5-AA3DF463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9D883-9D71-92E0-B309-D579EDD9F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2775-02E8-4A53-A25A-69FA670FC8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885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E6F58-921A-113E-53E8-401E95E04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02B3D-0F5E-8E2C-CA69-CB8943560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3B0D1-847E-958F-E419-3398377DC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0DC59-A963-01CE-E42F-8D5E199F6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63A3-3165-4003-B212-DF9BFCD1CC55}" type="datetimeFigureOut">
              <a:rPr lang="th-TH" smtClean="0"/>
              <a:t>29/05/66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4ABE3-4D23-ADB6-BABA-0AA37A70E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FE432-7419-8894-EB34-23EB4F42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2775-02E8-4A53-A25A-69FA670FC8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4883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60B9-4606-5F98-1776-8E8303604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68A65F-E40F-BA11-6F64-6DC783088C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5D174-1A9C-AB79-98B0-EBF03017D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64605-08DB-F84A-CE8F-E8A258595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63A3-3165-4003-B212-DF9BFCD1CC55}" type="datetimeFigureOut">
              <a:rPr lang="th-TH" smtClean="0"/>
              <a:t>29/05/66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1CFAF-2713-834F-A868-D09F8DD4D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24E77-71D4-29DA-80AE-84B4B2243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2775-02E8-4A53-A25A-69FA670FC8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3126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92D2F6-854C-E851-E05B-95E1D4400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BC866-400A-8CCB-C89B-4C0CBF097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D727A-DD0E-5AC9-9B99-E9794C210E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063A3-3165-4003-B212-DF9BFCD1CC55}" type="datetimeFigureOut">
              <a:rPr lang="th-TH" smtClean="0"/>
              <a:t>29/05/66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5CC7B-3FE4-A034-44FE-42B21CA9B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C47F9-8E9A-8AE2-FB10-ADDAF77A73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02775-02E8-4A53-A25A-69FA670FC8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277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0" y="97245"/>
            <a:ext cx="12192000" cy="188284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โครงการคัดกรองมะเร็งเต้านมโดยเครื่องเอกเรย์ (</a:t>
            </a:r>
            <a:r>
              <a:rPr lang="en-US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Mammogram)</a:t>
            </a:r>
            <a: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ในสตรีกลุ่มเสี่ยงและด้อยโอกาส</a:t>
            </a:r>
            <a:b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4 หน่วย 4 ภาค ทั่วประเทศ เฉลิมพระเกียรติพระบาทสมเด็จพระ</a:t>
            </a:r>
            <a:r>
              <a:rPr lang="th-TH" sz="32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วชิรเ</a:t>
            </a:r>
            <a: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กล้าเจ้าอยู่หัว </a:t>
            </a:r>
            <a:b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ในโอกาสเจริญพระชนมพรรษาครบ 70 พรรษา 28 กรกฎาคม 2565</a:t>
            </a:r>
          </a:p>
        </p:txBody>
      </p:sp>
      <p:pic>
        <p:nvPicPr>
          <p:cNvPr id="1027" name="Picture 3" descr="C:\Users\ssj-saranya\Desktop\3118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867" y="2018372"/>
            <a:ext cx="3228392" cy="2349013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sj-saranya\Desktop\3118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518" y="2014242"/>
            <a:ext cx="3228392" cy="2350497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4C745A-A8C1-C953-6951-0CE2970EA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077" y="2018372"/>
            <a:ext cx="4047484" cy="2346367"/>
          </a:xfrm>
          <a:prstGeom prst="rect">
            <a:avLst/>
          </a:prstGeom>
          <a:ln>
            <a:solidFill>
              <a:srgbClr val="FFFF00"/>
            </a:solidFill>
          </a:ln>
        </p:spPr>
      </p:pic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BCA0C889-53C6-E628-73A5-A1CCF60F9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715501"/>
              </p:ext>
            </p:extLst>
          </p:nvPr>
        </p:nvGraphicFramePr>
        <p:xfrm>
          <a:off x="124633" y="4482866"/>
          <a:ext cx="7022616" cy="2100445"/>
        </p:xfrm>
        <a:graphic>
          <a:graphicData uri="http://schemas.openxmlformats.org/drawingml/2006/table">
            <a:tbl>
              <a:tblPr firstRow="1" firstCol="1" bandRow="1"/>
              <a:tblGrid>
                <a:gridCol w="1866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409">
                  <a:extLst>
                    <a:ext uri="{9D8B030D-6E8A-4147-A177-3AD203B41FA5}">
                      <a16:colId xmlns:a16="http://schemas.microsoft.com/office/drawing/2014/main" val="1404556027"/>
                    </a:ext>
                  </a:extLst>
                </a:gridCol>
                <a:gridCol w="3163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/>
                          <a:cs typeface="Angsana New" panose="02020603050405020304" pitchFamily="18" charset="-34"/>
                        </a:rPr>
                        <a:t>วันที่ เดือน ปี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/>
                        <a:cs typeface="Angsana New" panose="02020603050405020304" pitchFamily="18" charset="-34"/>
                      </a:endParaRPr>
                    </a:p>
                  </a:txBody>
                  <a:tcPr marL="79055" marR="79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อำเภอเป้าหมาย</a:t>
                      </a: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Calibri"/>
                          <a:cs typeface="Angsana New" panose="02020603050405020304" pitchFamily="18" charset="-34"/>
                        </a:rPr>
                        <a:t>สถานที่ดำเนินการ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ea typeface="Calibri"/>
                        <a:cs typeface="Angsana New" panose="02020603050405020304" pitchFamily="18" charset="-34"/>
                      </a:endParaRPr>
                    </a:p>
                  </a:txBody>
                  <a:tcPr marL="79055" marR="79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863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28 มิถุนายน 2566</a:t>
                      </a: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อำเภอศรีเทพ</a:t>
                      </a: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หอประชุมที่ว่าการอำเภอศรีเทพ</a:t>
                      </a: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193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29 มิถุนายน 2566</a:t>
                      </a: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อำเภอบึงสามพัน</a:t>
                      </a: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หอประชุมที่ว่าการอำเภอบึงสามพัน</a:t>
                      </a: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467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30 มิถุนายน 2566</a:t>
                      </a: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อำเภอหนองไผ่</a:t>
                      </a: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000" b="1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หอประชุมโรงเรียนหนองไผ่</a:t>
                      </a:r>
                    </a:p>
                  </a:txBody>
                  <a:tcPr marL="22860" marR="22860" marT="15240" marB="152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5CB24EF-C0D3-E492-E721-FE18DD130480}"/>
              </a:ext>
            </a:extLst>
          </p:cNvPr>
          <p:cNvSpPr/>
          <p:nvPr/>
        </p:nvSpPr>
        <p:spPr>
          <a:xfrm>
            <a:off x="7249885" y="4482866"/>
            <a:ext cx="4817481" cy="210044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วางแผนประชุมเตรียมความพร้อม</a:t>
            </a:r>
            <a:br>
              <a:rPr lang="th-TH" sz="3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การดำเนินงานผ่านระบบ </a:t>
            </a:r>
            <a:r>
              <a:rPr lang="en-US" sz="3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zoom </a:t>
            </a:r>
            <a:br>
              <a:rPr lang="th-TH" sz="3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วันที่ 2 มิถุนายน 2566 เวลา 13.30-16.00 น.</a:t>
            </a:r>
          </a:p>
        </p:txBody>
      </p:sp>
    </p:spTree>
    <p:extLst>
      <p:ext uri="{BB962C8B-B14F-4D97-AF65-F5344CB8AC3E}">
        <p14:creationId xmlns:p14="http://schemas.microsoft.com/office/powerpoint/2010/main" val="3237845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110</Words>
  <Application>Microsoft Office PowerPoint</Application>
  <PresentationFormat>แบบจอกว้าง</PresentationFormat>
  <Paragraphs>14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Calibri</vt:lpstr>
      <vt:lpstr>Arial</vt:lpstr>
      <vt:lpstr>Angsana New</vt:lpstr>
      <vt:lpstr>Calibri Light</vt:lpstr>
      <vt:lpstr>Office Theme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SSJ-Witchuda</cp:lastModifiedBy>
  <cp:revision>11</cp:revision>
  <cp:lastPrinted>2023-05-26T03:43:44Z</cp:lastPrinted>
  <dcterms:created xsi:type="dcterms:W3CDTF">2023-05-22T08:08:51Z</dcterms:created>
  <dcterms:modified xsi:type="dcterms:W3CDTF">2023-05-29T07:45:38Z</dcterms:modified>
</cp:coreProperties>
</file>